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5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56" r:id="rId16"/>
    <p:sldId id="257" r:id="rId17"/>
    <p:sldId id="25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6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8 </a:t>
            </a:r>
            <a:r>
              <a:rPr lang="ru-RU" dirty="0"/>
              <a:t>класс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 класс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75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25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Percent val="1"/>
            </c:dLbl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0.67000000000000048</c:v>
                </c:pt>
                <c:pt idx="1">
                  <c:v>0.33000000000000024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2631331531319781E-2"/>
          <c:y val="0.1315260047507332"/>
          <c:w val="0.97159490570355822"/>
          <c:h val="0.169616732806225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6 "Б"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2578616352201236E-2"/>
          <c:y val="0.11523416613925005"/>
          <c:w val="0.9723587381765969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7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0.61000000000000032</c:v>
                </c:pt>
                <c:pt idx="1">
                  <c:v>0.39000000000000018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2631331531319779E-2"/>
          <c:y val="0.1315260047507332"/>
          <c:w val="0.97159490570355833"/>
          <c:h val="0.1696167328062253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0.70000000000000029</c:v>
                </c:pt>
                <c:pt idx="1">
                  <c:v>0.30000000000000016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2578616352201236E-2"/>
          <c:y val="0.11523416613925005"/>
          <c:w val="0.9723587381765969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6 "Б"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0.61000000000000032</c:v>
                </c:pt>
                <c:pt idx="1">
                  <c:v>0.39000000000000018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2631331531319779E-2"/>
          <c:y val="0.1315260047507332"/>
          <c:w val="0.97159490570355833"/>
          <c:h val="0.1696167328062253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7 "Б"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0.36000000000000015</c:v>
                </c:pt>
                <c:pt idx="1">
                  <c:v>0.64000000000000035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2578616352201236E-2"/>
          <c:y val="0.11523416613925005"/>
          <c:w val="0.9723587381765969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7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2631331531319779E-2"/>
          <c:y val="0.1315260047507332"/>
          <c:w val="0.97159490570355833"/>
          <c:h val="0.1696167328062253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0.46</c:v>
                </c:pt>
                <c:pt idx="1">
                  <c:v>0.54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2578616352201236E-2"/>
          <c:y val="0.11523416613925005"/>
          <c:w val="0.9723587381765969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0.33000000000000013</c:v>
                </c:pt>
                <c:pt idx="1">
                  <c:v>0.67000000000000026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2631331531319779E-2"/>
          <c:y val="0.1315260047507332"/>
          <c:w val="0.97159490570355833"/>
          <c:h val="0.1696167328062254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0.37000000000000011</c:v>
                </c:pt>
                <c:pt idx="1">
                  <c:v>0.63000000000000023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2578616352201233E-2"/>
          <c:y val="0.11523416613925008"/>
          <c:w val="0.97235873817659713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0.44</c:v>
                </c:pt>
                <c:pt idx="1">
                  <c:v>0.56000000000000005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2631331531319779E-2"/>
          <c:y val="0.1315260047507332"/>
          <c:w val="0.97159490570355833"/>
          <c:h val="0.1696167328062255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9 </a:t>
            </a:r>
            <a:r>
              <a:rPr lang="ru-RU" dirty="0"/>
              <a:t>класс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 класс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70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30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Percent val="1"/>
            </c:dLbl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0.70000000000000029</c:v>
                </c:pt>
                <c:pt idx="1">
                  <c:v>0.30000000000000016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2578616352201245E-2"/>
          <c:y val="0.11523416613925003"/>
          <c:w val="0.97235873817659668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0.37000000000000011</c:v>
                </c:pt>
                <c:pt idx="1">
                  <c:v>0.63000000000000023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2578616352201226E-2"/>
          <c:y val="0.11523416613925011"/>
          <c:w val="0.97235873817659735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0.22</c:v>
                </c:pt>
                <c:pt idx="1">
                  <c:v>0.78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2631331531319779E-2"/>
          <c:y val="0.1315260047507332"/>
          <c:w val="0.97159490570355833"/>
          <c:h val="0.1696167328062255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4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0.3000000000000001</c:v>
                </c:pt>
                <c:pt idx="1">
                  <c:v>0.70000000000000018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2578616352201226E-2"/>
          <c:y val="0.11523416613925011"/>
          <c:w val="0.97235873817659735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0.11</c:v>
                </c:pt>
                <c:pt idx="1">
                  <c:v>0.89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2631331531319779E-2"/>
          <c:y val="0.1315260047507332"/>
          <c:w val="0.97159490570355833"/>
          <c:h val="0.1696167328062255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4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2578616352201226E-2"/>
          <c:y val="0.11523416613925011"/>
          <c:w val="0.97235873817659735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4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0.33000000000000013</c:v>
                </c:pt>
                <c:pt idx="1">
                  <c:v>0.67000000000000026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2631331531319779E-2"/>
          <c:y val="0.1315260047507332"/>
          <c:w val="0.97159490570355833"/>
          <c:h val="0.1696167328062255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5 "А"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0.45</c:v>
                </c:pt>
                <c:pt idx="1">
                  <c:v>0.55000000000000004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2578616352201226E-2"/>
          <c:y val="0.11523416613925011"/>
          <c:w val="0.97235873817659735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4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0.2</c:v>
                </c:pt>
                <c:pt idx="1">
                  <c:v>0.8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2631331531319779E-2"/>
          <c:y val="0.1315260047507332"/>
          <c:w val="0.97159490570355833"/>
          <c:h val="0.1696167328062255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5 "А"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0.27</c:v>
                </c:pt>
                <c:pt idx="1">
                  <c:v>0.7300000000000002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2578616352201226E-2"/>
          <c:y val="0.11523416613925011"/>
          <c:w val="0.97235873817659735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5 "Б"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0.17</c:v>
                </c:pt>
                <c:pt idx="1">
                  <c:v>0.8300000000000004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sz="2000" b="1" i="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6 "Б"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0.60000000000000031</c:v>
                </c:pt>
                <c:pt idx="1">
                  <c:v>0.4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2631331531319779E-2"/>
          <c:y val="0.1315260047507332"/>
          <c:w val="0.97159490570355833"/>
          <c:h val="0.1696167328062252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75"/>
      <c:rotY val="75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6 "Б"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relaxedInset"/>
            </a:sp3d>
          </c:spPr>
          <c:dPt>
            <c:idx val="0"/>
            <c:explosion val="11"/>
            <c:spPr>
              <a:ln w="69850"/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prst="relaxedInset"/>
              </a:sp3d>
            </c:spPr>
          </c:dPt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sz="2000" b="1" i="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7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0.23</c:v>
                </c:pt>
                <c:pt idx="1">
                  <c:v>0.77000000000000024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19564207688519542"/>
          <c:w val="0.97159490570355822"/>
          <c:h val="0.16961673280622519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1 четверть</a:t>
            </a:r>
          </a:p>
          <a:p>
            <a:pPr>
              <a:defRPr/>
            </a:pPr>
            <a:r>
              <a:rPr lang="ru-RU" dirty="0" smtClean="0"/>
              <a:t>8 </a:t>
            </a:r>
            <a:r>
              <a:rPr lang="ru-RU" dirty="0"/>
              <a:t>класс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0.46</c:v>
                </c:pt>
                <c:pt idx="1">
                  <c:v>0.54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2.1742220567458784E-2"/>
          <c:y val="0.19392213998244032"/>
          <c:w val="0.97235873817659635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 четверть</a:t>
            </a:r>
          </a:p>
          <a:p>
            <a:pPr>
              <a:defRPr/>
            </a:pPr>
            <a:r>
              <a:rPr lang="ru-RU" dirty="0" smtClean="0"/>
              <a:t>8 </a:t>
            </a:r>
            <a:r>
              <a:rPr lang="ru-RU" dirty="0"/>
              <a:t>класс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0.43</c:v>
                </c:pt>
                <c:pt idx="1">
                  <c:v>0.56999999999999995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2.1742220567458784E-2"/>
          <c:y val="0.17935029297444213"/>
          <c:w val="0.97235873817659646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2923494491114646"/>
          <c:y val="5.0753268927634883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0.16700000000000001</c:v>
                </c:pt>
                <c:pt idx="1">
                  <c:v>0.83300000000000041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"/>
          <c:y val="0.19496748368939298"/>
          <c:w val="0.99359019242783186"/>
          <c:h val="0.16961673280622513"/>
        </c:manualLayout>
      </c:layout>
      <c:txPr>
        <a:bodyPr/>
        <a:lstStyle/>
        <a:p>
          <a:pPr>
            <a:defRPr sz="2000" b="1" i="0" baseline="0">
              <a:solidFill>
                <a:srgbClr val="7030A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1 четверть</a:t>
            </a:r>
          </a:p>
          <a:p>
            <a:pPr>
              <a:defRPr/>
            </a:pPr>
            <a:r>
              <a:rPr lang="ru-RU" dirty="0" smtClean="0"/>
              <a:t>9 </a:t>
            </a:r>
            <a:r>
              <a:rPr lang="ru-RU" dirty="0"/>
              <a:t>класс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0.61000000000000043</c:v>
                </c:pt>
                <c:pt idx="1">
                  <c:v>0.39000000000000024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9951315144349661E-2"/>
          <c:y val="0.19435915811614438"/>
          <c:w val="0.9692140840885457"/>
          <c:h val="0.16947579657440048"/>
        </c:manualLayout>
      </c:layout>
      <c:txPr>
        <a:bodyPr/>
        <a:lstStyle/>
        <a:p>
          <a:pPr>
            <a:defRPr sz="2000" b="1" i="0" baseline="0">
              <a:solidFill>
                <a:srgbClr val="7030A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 четверть</a:t>
            </a:r>
          </a:p>
          <a:p>
            <a:pPr>
              <a:defRPr/>
            </a:pPr>
            <a:r>
              <a:rPr lang="ru-RU" dirty="0" smtClean="0"/>
              <a:t>9 </a:t>
            </a:r>
            <a:r>
              <a:rPr lang="ru-RU" dirty="0"/>
              <a:t>класс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0.55000000000000004</c:v>
                </c:pt>
                <c:pt idx="1">
                  <c:v>0.45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2.4509687798133725E-2"/>
          <c:y val="0.17862352078813981"/>
          <c:w val="0.9692140840885457"/>
          <c:h val="0.16947579657440054"/>
        </c:manualLayout>
      </c:layout>
      <c:txPr>
        <a:bodyPr/>
        <a:lstStyle/>
        <a:p>
          <a:pPr>
            <a:defRPr sz="2000" b="1" i="0" baseline="0">
              <a:solidFill>
                <a:srgbClr val="7030A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7 "Б"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2578616352201245E-2"/>
          <c:y val="0.11523416613925003"/>
          <c:w val="0.97235873817659668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7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0.42000000000000015</c:v>
                </c:pt>
                <c:pt idx="1">
                  <c:v>0.58000000000000007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2631331531319779E-2"/>
          <c:y val="0.1315260047507332"/>
          <c:w val="0.97159490570355833"/>
          <c:h val="0.1696167328062253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7657108899123537E-2"/>
          <c:y val="0.34576376901855527"/>
          <c:w val="0.80581785767345171"/>
          <c:h val="0.57098508898464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0.67000000000000048</c:v>
                </c:pt>
                <c:pt idx="1">
                  <c:v>0.33000000000000024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2578616352201236E-2"/>
          <c:y val="0.11523416613925005"/>
          <c:w val="0.9723587381765969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0.66000000000000036</c:v>
                </c:pt>
                <c:pt idx="1">
                  <c:v>0.34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2631331531319779E-2"/>
          <c:y val="0.1315260047507332"/>
          <c:w val="0.97159490570355833"/>
          <c:h val="0.1696167328062252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0.58000000000000007</c:v>
                </c:pt>
                <c:pt idx="1">
                  <c:v>0.42000000000000015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2578616352201245E-2"/>
          <c:y val="0.11523416613925003"/>
          <c:w val="0.97235873817659668"/>
          <c:h val="0.14860667900033916"/>
        </c:manualLayout>
      </c:layout>
      <c:txPr>
        <a:bodyPr/>
        <a:lstStyle/>
        <a:p>
          <a:pPr>
            <a:defRPr sz="2000" b="1" i="0" baseline="0">
              <a:solidFill>
                <a:srgbClr val="C00000"/>
              </a:solidFill>
              <a:latin typeface="Algerian" pitchFamily="82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5 "Б" класс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Обучаются на "4" и "5"</c:v>
                </c:pt>
                <c:pt idx="1">
                  <c:v>Обучаются на "3"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0.37000000000000016</c:v>
                </c:pt>
                <c:pt idx="1">
                  <c:v>0.63000000000000034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 i="0" baseline="0">
                <a:solidFill>
                  <a:srgbClr val="C00000"/>
                </a:solidFill>
                <a:latin typeface="Algerian" pitchFamily="82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2631331531319779E-2"/>
          <c:y val="0.1315260047507332"/>
          <c:w val="0.97159490570355833"/>
          <c:h val="0.1696167328062253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29.12.2008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29.12.2008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                       Савченко В.Н.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         Русский язык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4041775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800600" y="2285992"/>
          <a:ext cx="4038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Чижова О.Ю.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            русский язык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4041775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800600" y="2285992"/>
          <a:ext cx="4038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            математика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4041775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800600" y="2285992"/>
          <a:ext cx="4038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Пентина</a:t>
            </a:r>
            <a:r>
              <a:rPr lang="ru-RU" dirty="0" smtClean="0"/>
              <a:t> И.П.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err="1" smtClean="0">
                <a:latin typeface="Georgia" pitchFamily="18" charset="0"/>
              </a:rPr>
              <a:t>Пентина</a:t>
            </a:r>
            <a:r>
              <a:rPr lang="ru-RU" i="1" dirty="0" smtClean="0">
                <a:latin typeface="Georgia" pitchFamily="18" charset="0"/>
              </a:rPr>
              <a:t> И.П.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            русский язык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4041775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800600" y="2285992"/>
          <a:ext cx="4038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err="1" smtClean="0">
                <a:latin typeface="Georgia" pitchFamily="18" charset="0"/>
              </a:rPr>
              <a:t>Готовская</a:t>
            </a:r>
            <a:r>
              <a:rPr lang="ru-RU" i="1" dirty="0" smtClean="0">
                <a:latin typeface="Georgia" pitchFamily="18" charset="0"/>
              </a:rPr>
              <a:t> Е.П.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Математика </a:t>
            </a:r>
          </a:p>
          <a:p>
            <a:r>
              <a:rPr lang="ru-RU" i="1" dirty="0" smtClean="0">
                <a:latin typeface="Georgia" pitchFamily="18" charset="0"/>
              </a:rPr>
              <a:t>Локоть Т.А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4041775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800600" y="2285992"/>
          <a:ext cx="4038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err="1" smtClean="0">
                <a:latin typeface="Georgia" pitchFamily="18" charset="0"/>
              </a:rPr>
              <a:t>Готовская</a:t>
            </a:r>
            <a:r>
              <a:rPr lang="ru-RU" i="1" dirty="0" smtClean="0">
                <a:latin typeface="Georgia" pitchFamily="18" charset="0"/>
              </a:rPr>
              <a:t> Е.П.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Русский язык</a:t>
            </a:r>
          </a:p>
          <a:p>
            <a:r>
              <a:rPr lang="ru-RU" i="1" dirty="0" smtClean="0">
                <a:latin typeface="Georgia" pitchFamily="18" charset="0"/>
              </a:rPr>
              <a:t>Золотарева А.А.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4041775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800600" y="2285992"/>
          <a:ext cx="4038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i="1" dirty="0" smtClean="0">
                <a:latin typeface="Georgia" pitchFamily="18" charset="0"/>
              </a:rPr>
              <a:t>Локоть Т.А.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i="1" dirty="0" smtClean="0">
                <a:latin typeface="Georgia" pitchFamily="18" charset="0"/>
              </a:rPr>
              <a:t>Машкина Е.Н.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214282" y="2174874"/>
          <a:ext cx="4283106" cy="4397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4214810" y="2174874"/>
          <a:ext cx="4714907" cy="4397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>
                <a:latin typeface="Georgia" pitchFamily="18" charset="0"/>
              </a:rPr>
              <a:t>Кривобокова Т.М</a:t>
            </a:r>
            <a:r>
              <a:rPr lang="ru-RU" i="1" dirty="0" smtClean="0">
                <a:latin typeface="Georgia" pitchFamily="18" charset="0"/>
              </a:rPr>
              <a:t>.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Машкина Е.Н.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2698739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3357554" y="2285992"/>
          <a:ext cx="2771796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  <p:graphicFrame>
        <p:nvGraphicFramePr>
          <p:cNvPr id="7" name="Содержимое 8"/>
          <p:cNvGraphicFramePr>
            <a:graphicFrameLocks/>
          </p:cNvGraphicFramePr>
          <p:nvPr/>
        </p:nvGraphicFramePr>
        <p:xfrm>
          <a:off x="6215074" y="2357430"/>
          <a:ext cx="2771796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>
                <a:latin typeface="Georgia" pitchFamily="18" charset="0"/>
              </a:rPr>
              <a:t>Кривобокова Т.М</a:t>
            </a:r>
            <a:r>
              <a:rPr lang="ru-RU" i="1" dirty="0" smtClean="0">
                <a:latin typeface="Georgia" pitchFamily="18" charset="0"/>
              </a:rPr>
              <a:t>.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Машкина Е.Н.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2627301" cy="4003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3286116" y="2285992"/>
          <a:ext cx="2786082" cy="4035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  <p:graphicFrame>
        <p:nvGraphicFramePr>
          <p:cNvPr id="9" name="Содержимое 7"/>
          <p:cNvGraphicFramePr>
            <a:graphicFrameLocks/>
          </p:cNvGraphicFramePr>
          <p:nvPr/>
        </p:nvGraphicFramePr>
        <p:xfrm>
          <a:off x="6357918" y="2285992"/>
          <a:ext cx="2786082" cy="4035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err="1" smtClean="0">
                <a:latin typeface="Georgia" pitchFamily="18" charset="0"/>
              </a:rPr>
              <a:t>Мозжухина</a:t>
            </a:r>
            <a:r>
              <a:rPr lang="ru-RU" i="1" dirty="0" smtClean="0">
                <a:latin typeface="Georgia" pitchFamily="18" charset="0"/>
              </a:rPr>
              <a:t> С.А.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         Русский язык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4041775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800600" y="2285992"/>
          <a:ext cx="4038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err="1" smtClean="0">
                <a:latin typeface="Georgia" pitchFamily="18" charset="0"/>
              </a:rPr>
              <a:t>Мозжухина</a:t>
            </a:r>
            <a:r>
              <a:rPr lang="ru-RU" i="1" dirty="0" smtClean="0">
                <a:latin typeface="Georgia" pitchFamily="18" charset="0"/>
              </a:rPr>
              <a:t> С.А.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         Русский язык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4041775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800600" y="2285992"/>
          <a:ext cx="4038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Куликова В.Н.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                     география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4041775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800600" y="2285992"/>
          <a:ext cx="4038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Куликова В.Н.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                     география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285720" y="2285992"/>
          <a:ext cx="4041775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800600" y="2285992"/>
          <a:ext cx="4038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Куликова В.Н.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                        естествознание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4041775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800600" y="2285992"/>
          <a:ext cx="4038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Куликова В.Н.</a:t>
            </a:r>
            <a:endParaRPr lang="ru-RU" i="1" dirty="0">
              <a:latin typeface="Georgia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4041775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800600" y="2285992"/>
          <a:ext cx="4038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естествознание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Савченко В.Н.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         История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4041775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800600" y="2285992"/>
          <a:ext cx="4038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Чижова О.Ю.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latin typeface="Georgia" pitchFamily="18" charset="0"/>
              </a:rPr>
              <a:t>            математика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01625" y="2285992"/>
          <a:ext cx="4041775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800600" y="2285992"/>
          <a:ext cx="4038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Уровень качества знаний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</TotalTime>
  <Words>267</Words>
  <PresentationFormat>Экран (4:3)</PresentationFormat>
  <Paragraphs>97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Уровень качества знаний</vt:lpstr>
      <vt:lpstr>Уровень качества знаний</vt:lpstr>
      <vt:lpstr>Уровень качества знаний</vt:lpstr>
      <vt:lpstr>Уровень качества знаний</vt:lpstr>
      <vt:lpstr>Уровень качества знаний</vt:lpstr>
      <vt:lpstr>Уровень качества знаний</vt:lpstr>
      <vt:lpstr>Уровень качества знаний</vt:lpstr>
      <vt:lpstr>Уровень качества знаний</vt:lpstr>
      <vt:lpstr>Уровень качества знаний</vt:lpstr>
      <vt:lpstr>Уровень качества знаний</vt:lpstr>
      <vt:lpstr>Уровень качества знаний</vt:lpstr>
      <vt:lpstr>Уровень качества знаний</vt:lpstr>
      <vt:lpstr>Уровень качества знаний</vt:lpstr>
      <vt:lpstr>Уровень качества знаний</vt:lpstr>
      <vt:lpstr>Уровень качества знаний</vt:lpstr>
      <vt:lpstr>Уровень качества знаний</vt:lpstr>
      <vt:lpstr>Уровень качества знаний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Уровень качества знаний</dc:title>
  <cp:lastModifiedBy>Noutbuk</cp:lastModifiedBy>
  <cp:revision>16</cp:revision>
  <dcterms:modified xsi:type="dcterms:W3CDTF">2008-12-29T06:44:52Z</dcterms:modified>
</cp:coreProperties>
</file>